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D8C85C8-92C8-CAD0-3B9E-FA58760730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75EA324-8182-FF7B-E293-E6D82D5E9B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7731C29-059E-CE98-192E-ECA756BA4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7BA3F-86B0-4ED4-BCF4-4D9948868D2F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CEFD323-BAB8-A68B-6127-4BBE20C7A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4BA5CB9-D290-FDEF-1D9E-A162BB2DC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CE7B7-BFC3-4DC3-B0E7-45799EDCB1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7638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57446E-FB30-AEAB-ACB7-B5CFA7A85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32784B7-3E5F-AC67-FE7C-D77244895B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175CCD3-6F4F-29F6-F2B4-4AD5ED3BC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7BA3F-86B0-4ED4-BCF4-4D9948868D2F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F1B2AD-EBD6-AFB6-EAD5-D056D6F0D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E377306-4197-580C-1C85-05472033B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CE7B7-BFC3-4DC3-B0E7-45799EDCB1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3712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3EA987A-9A2D-92A1-32B0-E1FB073C20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6857855-8F59-176E-0C9B-4FE824F56C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A772FC-5545-8C40-FFF4-A545B5FAB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7BA3F-86B0-4ED4-BCF4-4D9948868D2F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FE0EE73-6579-0784-1FC6-1E564307E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89CCAAD-1AF7-60C3-C45B-97265D02E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CE7B7-BFC3-4DC3-B0E7-45799EDCB1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3127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DCFC99-9AF8-79B6-E52F-1D3B2552A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041E877-34A3-DD7C-4F7B-6F431D9AC6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A65C40E-9FB4-EE50-F59F-7D50B1D52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7BA3F-86B0-4ED4-BCF4-4D9948868D2F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7131403-6C18-DF50-7BE2-075BDF86A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5A142DA-655D-1B3E-E43E-357E8FE1F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CE7B7-BFC3-4DC3-B0E7-45799EDCB1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4689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03B5BC-C0C9-45E0-E024-2395F06E9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7D28C0-C518-BA5A-7517-AF47E38F8D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E825173-DE37-F2B4-F07B-C3ECD46AE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7BA3F-86B0-4ED4-BCF4-4D9948868D2F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7AD86E4-A3F7-691B-5671-0219BFAC6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B058EAB-C9A6-E794-8313-3A45ABE95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CE7B7-BFC3-4DC3-B0E7-45799EDCB1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2656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CF8E0E-2479-650B-4F9F-DABE72F44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3077061-C347-90C4-D4AE-3AE529FC65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4FE3215-B208-E64C-9580-661DFCF8A9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F0FE672-A076-F289-4F59-CE6A6254A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7BA3F-86B0-4ED4-BCF4-4D9948868D2F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80C372F-76C9-4700-AE47-6C1A5A7C7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5F52423-E3A4-7039-E390-D874110A5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CE7B7-BFC3-4DC3-B0E7-45799EDCB1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777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20C6C7-A2E2-ABB5-50FC-F0EF5BC36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4EFC5CC-E879-98C7-DC2A-40D88E5BB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94E8740-18FD-41D5-6AA7-28B0364115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9E952B7-DEE8-1D83-F179-5E5EA1FCCF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EC4C67A-D703-FFAA-B418-C8F78DB9F2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7CC0A1D-60FC-FA7F-B487-9CD711EFD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7BA3F-86B0-4ED4-BCF4-4D9948868D2F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B8034E6-D7E1-A36B-E5B3-7DE640AAD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C814F7F-BB7B-F617-4F04-96DD90CF1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CE7B7-BFC3-4DC3-B0E7-45799EDCB1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8271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1C2DFC-0B21-77E4-7CD1-D5324423D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7C44C3F-933F-889D-0CE6-77D91497A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7BA3F-86B0-4ED4-BCF4-4D9948868D2F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AD6DA0B-C2C4-F17B-57D1-6550899DC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136FD70-437F-EF9C-52DC-12A3F342A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CE7B7-BFC3-4DC3-B0E7-45799EDCB1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4624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2A91F65-1569-3B36-C954-A64FD74EE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7BA3F-86B0-4ED4-BCF4-4D9948868D2F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8F0C011-6118-DA1E-78AB-5BD331C6F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C5796E7-68A9-B800-336D-9ABFB7BDA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CE7B7-BFC3-4DC3-B0E7-45799EDCB1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6287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F537DC-27BD-2A4F-4097-22CAD7D7C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B4E8DC7-D3BD-9577-BDEF-353DE714C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D4F4A15-F9A0-CFD5-EE0A-51D02476D9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60439C1-12D2-78A0-7ACE-745B5685E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7BA3F-86B0-4ED4-BCF4-4D9948868D2F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A36EA8B-8127-72DA-4945-6A026BEA8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38BD40D-C84B-85EF-02A0-2585102EE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CE7B7-BFC3-4DC3-B0E7-45799EDCB1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5692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B72D6F-8E72-2BDE-BAE2-C30A9BDE8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F4F79D2-D7A3-8A81-C556-BADD7826CA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B0F11E3-E7EB-6290-6837-B27932C685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B6E8A0A-E161-B56F-C71A-C5CC1B8DA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7BA3F-86B0-4ED4-BCF4-4D9948868D2F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2A4FA4D-BB13-B8FC-BC83-1B117830A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EC8137C-6BB8-BBB6-7C4B-4B6AA6E70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CE7B7-BFC3-4DC3-B0E7-45799EDCB1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632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49A0EF0-68A7-1B54-2DF3-CC9D07C61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0A49301-6E26-E25D-E309-2859A385A7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99871AD-6FCD-128A-4FBB-8F324F72F7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F7BA3F-86B0-4ED4-BCF4-4D9948868D2F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3A6660-F085-C0F4-68B3-0900470D2C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A277EA6-C61C-49FF-F8FF-15ACC14521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ECE7B7-BFC3-4DC3-B0E7-45799EDCB1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1705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ED2C27F8-8AFD-9CFB-BD00-8F04622051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056" y="168812"/>
            <a:ext cx="11891888" cy="6689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732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渡邊　真梨子</dc:creator>
  <cp:lastModifiedBy>渡邊　真梨子</cp:lastModifiedBy>
  <cp:revision>1</cp:revision>
  <dcterms:created xsi:type="dcterms:W3CDTF">2026-01-08T01:30:59Z</dcterms:created>
  <dcterms:modified xsi:type="dcterms:W3CDTF">2026-01-08T01:31:24Z</dcterms:modified>
</cp:coreProperties>
</file>