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tableStyles" Target="tableStyles.xml" /><Relationship Id="rId5" Type="http://schemas.openxmlformats.org/officeDocument/2006/relationships/slide" Target="slides/slide4.xml" /><Relationship Id="rId10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0770E8-49E2-6F5F-3D14-447E3CA99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9D2C9BD-C6A2-9B08-7614-2D81EC6AA7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CB241B-BA9C-886E-F387-C508C4EBC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8178308-D73B-D7AB-E789-A3BA32813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2AEA5A-6A70-4BF9-5A6A-9BCBC8DE8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5168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18822-1EA6-A167-76D5-10E9489F8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D6A4123-793E-1EC8-3EB7-8C88B12E1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2D5C01A-C723-8777-C502-F5C1BE34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30A7C3-118A-3DCD-CC64-CFD1FE6D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7E4703E-F41A-55CD-BD93-0BA2DEF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801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FEBB977-5018-EC37-A555-D0F1B3F44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D3CF487-3355-D22B-277A-420A9E8085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0A464AC-1E2E-ED72-1759-AB2465A68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4BEAA16-DC9F-45B9-1F19-02A752217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8BF95CE-3BD2-5118-03ED-CC339A56E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00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A8BCB-F423-1FE8-FAE3-F16EFCE5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CE6B40F-1FE8-D57D-577B-06CA0EF39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279B111-40BF-7FEB-FFB8-18E1C5AB2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C21DCC-ED0B-4669-CD96-FD1340912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DB03A7-3043-4874-B6A7-BFDC9335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2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9ECA4F-76A9-43F6-0041-FB67CD8C5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6ED855-E67F-06F9-27D9-C76D3DC4C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FCB5C1-96DF-67BB-44AD-420719EF0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09DCF28-516B-34E0-3043-FB990A3BB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016B80-9897-94B2-3942-2513B626E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150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75C69A-954E-F0F8-CD49-871A6742E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DFFA24F-BED8-327B-1867-0F891EA94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78CD57-1589-4E2D-8A62-00A509960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2E0109C-3384-19E8-8432-31669563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A154B5-3BDC-FB4D-BECC-6C0DC8242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9ED180C-6C8B-2C62-9111-C6362805B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007B9E-B393-80C3-2FA1-C211F9158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61817AB-D7E6-26F4-A248-CF5AA61A3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F87662D-FE79-F2FD-D3D7-EA9D240FB7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7DF961C-8418-58AD-F611-532B85340D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9486EE1-3BEF-DA1D-5555-1E832FA8D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DDF348E-EC5A-C583-C63F-8354A322F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26FB050-0C24-D2BD-4AB9-7256A126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869D71A-497B-DAE7-F027-44B17B14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186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E3A4D9E-637F-7678-056C-0D7F7E84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CCE3275-1ABD-626C-F7A5-919F089D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D83748-EEAA-0A8F-8129-BE06B0CE3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0D8A77-F421-82C8-A65C-C8C2DFAD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4112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D015B6C-283A-AB62-A676-CCFC4886A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0F37563-8E03-0920-EAAF-9EC7FA8E7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722A45-C135-777B-312A-32F7A9905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331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BA3362-CED4-879A-E407-808AF261F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9DF676-8D77-2729-E92A-4F2B5A553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47ADDF7-F204-CAB5-0279-4908247CF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C48C56F-9B5F-D871-26DD-5B7C5D74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14433F1-AF2D-6053-3678-4CD10D3D3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B1F4088-7F4B-1266-5D72-22CF9DF79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186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908C32-3943-727E-75A7-8CCA25476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0C4F02-6E05-EAF3-E27E-B962F58543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1EC82F-FC2F-4F29-5425-E0AB92450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6F88EE4-BD67-FBF3-6598-CE347673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EE3181F-7A3D-EAB9-D999-41C4F9B73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7D6AC8-8FC1-0953-9613-56FB07BB9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42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75FBA56-9ED9-5129-F1A8-03AF716D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20D6457-CBF8-5660-AE12-1057DBDDF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08C3F91-E248-C20A-E7D8-9243A33E72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A5319D-0467-439B-B652-6E375CB4FB04}" type="datetimeFigureOut">
              <a:rPr kumimoji="1" lang="ja-JP" altLang="en-US" smtClean="0"/>
              <a:t>2025/8/26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B5373F-0236-3FD7-AD91-6794FB23D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9B2508-2814-2284-0F20-22C6FF0E2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CCB156-B43A-44FE-81CF-50EEBBA18B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83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563583-9166-3622-BCB4-4E2E8113D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899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ja-JP" b="1" dirty="0" err="1"/>
              <a:t>Ayamu</a:t>
            </a:r>
            <a:r>
              <a:rPr lang="ja-JP" altLang="en-US" b="1" dirty="0"/>
              <a:t>を使った</a:t>
            </a:r>
            <a:br>
              <a:rPr lang="en-US" altLang="ja-JP" b="1" dirty="0"/>
            </a:br>
            <a:r>
              <a:rPr lang="ja-JP" altLang="en-US" b="1" dirty="0"/>
              <a:t>移動販売（とくし丸など）の検索方法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04BCF31-DF8B-3401-776F-B39BE9551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9007"/>
            <a:ext cx="9144000" cy="1655762"/>
          </a:xfrm>
        </p:spPr>
        <p:txBody>
          <a:bodyPr/>
          <a:lstStyle/>
          <a:p>
            <a:r>
              <a:rPr lang="ja-JP" altLang="en-US" dirty="0"/>
              <a:t>令和７年８月２６日</a:t>
            </a:r>
            <a:endParaRPr lang="en-US" altLang="ja-JP" dirty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957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F4703B8-0924-FB9D-F457-C144A45DE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050"/>
            <a:ext cx="12192000" cy="558990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275D100F-BDE9-8633-56C7-AC731C65CC72}"/>
              </a:ext>
            </a:extLst>
          </p:cNvPr>
          <p:cNvSpPr/>
          <p:nvPr/>
        </p:nvSpPr>
        <p:spPr>
          <a:xfrm>
            <a:off x="7104185" y="3713871"/>
            <a:ext cx="3193366" cy="229303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B92F4E8C-D482-EDB8-CD07-931765F4F8C3}"/>
              </a:ext>
            </a:extLst>
          </p:cNvPr>
          <p:cNvSpPr/>
          <p:nvPr/>
        </p:nvSpPr>
        <p:spPr>
          <a:xfrm rot="3611537">
            <a:off x="9952892" y="3263705"/>
            <a:ext cx="689317" cy="90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0BD192-BD2E-2AB6-1408-98E829C2D7EF}"/>
              </a:ext>
            </a:extLst>
          </p:cNvPr>
          <p:cNvSpPr txBox="1"/>
          <p:nvPr/>
        </p:nvSpPr>
        <p:spPr>
          <a:xfrm>
            <a:off x="10885663" y="3313760"/>
            <a:ext cx="12801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1727079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DB3D21A-2155-E442-542B-A17067B47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686" y="133289"/>
            <a:ext cx="11352628" cy="7161163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CECECE49-6894-61B0-54B9-59384A6FA6EB}"/>
              </a:ext>
            </a:extLst>
          </p:cNvPr>
          <p:cNvSpPr/>
          <p:nvPr/>
        </p:nvSpPr>
        <p:spPr>
          <a:xfrm>
            <a:off x="9312813" y="2644727"/>
            <a:ext cx="1280160" cy="101287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矢印: 下 6">
            <a:extLst>
              <a:ext uri="{FF2B5EF4-FFF2-40B4-BE49-F238E27FC236}">
                <a16:creationId xmlns:a16="http://schemas.microsoft.com/office/drawing/2014/main" id="{E64E9D10-9E61-CD3B-A9EA-4F876D443882}"/>
              </a:ext>
            </a:extLst>
          </p:cNvPr>
          <p:cNvSpPr/>
          <p:nvPr/>
        </p:nvSpPr>
        <p:spPr>
          <a:xfrm rot="5400000">
            <a:off x="10837985" y="2634176"/>
            <a:ext cx="689317" cy="90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5F2ACE2-EA39-2039-5DED-F3302672CAB5}"/>
              </a:ext>
            </a:extLst>
          </p:cNvPr>
          <p:cNvSpPr txBox="1"/>
          <p:nvPr/>
        </p:nvSpPr>
        <p:spPr>
          <a:xfrm>
            <a:off x="10732478" y="3513815"/>
            <a:ext cx="12801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クリック</a:t>
            </a:r>
          </a:p>
        </p:txBody>
      </p:sp>
    </p:spTree>
    <p:extLst>
      <p:ext uri="{BB962C8B-B14F-4D97-AF65-F5344CB8AC3E}">
        <p14:creationId xmlns:p14="http://schemas.microsoft.com/office/powerpoint/2010/main" val="306420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B090908-4726-516A-C8FA-829F69E79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377" y="-1"/>
            <a:ext cx="10329756" cy="685800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84C1C612-8C50-80A8-D487-6BFF575C7738}"/>
              </a:ext>
            </a:extLst>
          </p:cNvPr>
          <p:cNvSpPr/>
          <p:nvPr/>
        </p:nvSpPr>
        <p:spPr>
          <a:xfrm>
            <a:off x="3643533" y="2799471"/>
            <a:ext cx="1280160" cy="203981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5DAC2F32-CDCD-2DFD-E2A2-8B683F3018FE}"/>
              </a:ext>
            </a:extLst>
          </p:cNvPr>
          <p:cNvSpPr/>
          <p:nvPr/>
        </p:nvSpPr>
        <p:spPr>
          <a:xfrm flipH="1">
            <a:off x="7090115" y="3214467"/>
            <a:ext cx="886265" cy="60491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下 7">
            <a:extLst>
              <a:ext uri="{FF2B5EF4-FFF2-40B4-BE49-F238E27FC236}">
                <a16:creationId xmlns:a16="http://schemas.microsoft.com/office/drawing/2014/main" id="{BF054008-19CB-E0A5-172B-292DB643FF1F}"/>
              </a:ext>
            </a:extLst>
          </p:cNvPr>
          <p:cNvSpPr/>
          <p:nvPr/>
        </p:nvSpPr>
        <p:spPr>
          <a:xfrm rot="5400000">
            <a:off x="8858973" y="2788919"/>
            <a:ext cx="689317" cy="90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E0A3836-505D-1D4C-DD3A-2AE97CCB1C53}"/>
              </a:ext>
            </a:extLst>
          </p:cNvPr>
          <p:cNvSpPr txBox="1"/>
          <p:nvPr/>
        </p:nvSpPr>
        <p:spPr>
          <a:xfrm>
            <a:off x="9797839" y="2894426"/>
            <a:ext cx="2302411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/>
              <a:t>チェックはクリックして外す</a:t>
            </a:r>
          </a:p>
        </p:txBody>
      </p:sp>
    </p:spTree>
    <p:extLst>
      <p:ext uri="{BB962C8B-B14F-4D97-AF65-F5344CB8AC3E}">
        <p14:creationId xmlns:p14="http://schemas.microsoft.com/office/powerpoint/2010/main" val="138045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14C2489-F891-2764-50C8-F96B45CE9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725" y="596192"/>
            <a:ext cx="9734550" cy="372427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02F01C97-B1E7-A65C-F787-EE1EEACC6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4544670"/>
            <a:ext cx="9715500" cy="1876425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604233AA-0D1C-AA6B-1E3E-B3E47D5C54C2}"/>
              </a:ext>
            </a:extLst>
          </p:cNvPr>
          <p:cNvSpPr/>
          <p:nvPr/>
        </p:nvSpPr>
        <p:spPr>
          <a:xfrm>
            <a:off x="7652825" y="4812837"/>
            <a:ext cx="2391508" cy="144897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27BE1D63-BE3B-838F-0D86-916A380F6845}"/>
              </a:ext>
            </a:extLst>
          </p:cNvPr>
          <p:cNvSpPr/>
          <p:nvPr/>
        </p:nvSpPr>
        <p:spPr>
          <a:xfrm rot="1680279">
            <a:off x="9857810" y="3982404"/>
            <a:ext cx="689317" cy="90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22D1AF-EE45-A997-1E73-7BA9EA48BCEF}"/>
              </a:ext>
            </a:extLst>
          </p:cNvPr>
          <p:cNvSpPr txBox="1"/>
          <p:nvPr/>
        </p:nvSpPr>
        <p:spPr>
          <a:xfrm>
            <a:off x="10305627" y="2502899"/>
            <a:ext cx="328376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06.</a:t>
            </a:r>
            <a:r>
              <a:rPr kumimoji="1" lang="ja-JP" altLang="en-US" sz="2400" b="1" dirty="0"/>
              <a:t>移動販売（とくし丸など）だけチェックをつけて、検索を押す</a:t>
            </a:r>
          </a:p>
        </p:txBody>
      </p:sp>
    </p:spTree>
    <p:extLst>
      <p:ext uri="{BB962C8B-B14F-4D97-AF65-F5344CB8AC3E}">
        <p14:creationId xmlns:p14="http://schemas.microsoft.com/office/powerpoint/2010/main" val="86976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BDDD47F-BDB1-D928-0043-90819EC17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287" y="0"/>
            <a:ext cx="7741426" cy="6858000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27486142-C58E-6323-64CA-764415BF8433}"/>
              </a:ext>
            </a:extLst>
          </p:cNvPr>
          <p:cNvSpPr/>
          <p:nvPr/>
        </p:nvSpPr>
        <p:spPr>
          <a:xfrm>
            <a:off x="6738425" y="1519312"/>
            <a:ext cx="1730326" cy="13521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矢印: 下 4">
            <a:extLst>
              <a:ext uri="{FF2B5EF4-FFF2-40B4-BE49-F238E27FC236}">
                <a16:creationId xmlns:a16="http://schemas.microsoft.com/office/drawing/2014/main" id="{343F205D-CD2F-9758-E039-618FAEA686EB}"/>
              </a:ext>
            </a:extLst>
          </p:cNvPr>
          <p:cNvSpPr/>
          <p:nvPr/>
        </p:nvSpPr>
        <p:spPr>
          <a:xfrm rot="5400000">
            <a:off x="8873073" y="1561515"/>
            <a:ext cx="689317" cy="900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2958984-FB2E-5623-1A54-355241D257E2}"/>
              </a:ext>
            </a:extLst>
          </p:cNvPr>
          <p:cNvSpPr txBox="1"/>
          <p:nvPr/>
        </p:nvSpPr>
        <p:spPr>
          <a:xfrm>
            <a:off x="9966713" y="1667022"/>
            <a:ext cx="202914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マップを選択すると、地図上でとくし丸が停まる場所がわかります</a:t>
            </a:r>
          </a:p>
        </p:txBody>
      </p:sp>
    </p:spTree>
    <p:extLst>
      <p:ext uri="{BB962C8B-B14F-4D97-AF65-F5344CB8AC3E}">
        <p14:creationId xmlns:p14="http://schemas.microsoft.com/office/powerpoint/2010/main" val="316814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61</Words>
  <Application>Microsoft Office PowerPoint</Application>
  <PresentationFormat>ワイド画面</PresentationFormat>
  <Paragraphs>7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Ayamuを使った 移動販売（とくし丸など）の検索方法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Mori_kaigo</dc:creator>
  <cp:lastModifiedBy>Mori_kaigo</cp:lastModifiedBy>
  <cp:revision>1</cp:revision>
  <dcterms:created xsi:type="dcterms:W3CDTF">2025-08-26T11:45:13Z</dcterms:created>
  <dcterms:modified xsi:type="dcterms:W3CDTF">2025-08-26T12:01:10Z</dcterms:modified>
</cp:coreProperties>
</file>