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8" autoAdjust="0"/>
    <p:restoredTop sz="94660"/>
  </p:normalViewPr>
  <p:slideViewPr>
    <p:cSldViewPr snapToGrid="0">
      <p:cViewPr varScale="1">
        <p:scale>
          <a:sx n="50" d="100"/>
          <a:sy n="50" d="100"/>
        </p:scale>
        <p:origin x="23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107119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87699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20715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63712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20420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413561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45146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368076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67919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50001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0C4F-D4F8-499F-AE3C-73AA7FFCF870}" type="datetimeFigureOut">
              <a:rPr kumimoji="1" lang="ja-JP" altLang="en-US" smtClean="0"/>
              <a:t>2022/11/11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258492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62C0C4F-D4F8-499F-AE3C-73AA7FFCF870}" type="datetimeFigureOut">
              <a:rPr kumimoji="1" lang="ja-JP" altLang="en-US" smtClean="0"/>
              <a:t>2022/11/11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DA24B1E-8B65-4143-A9FC-C6343901C468}" type="slidenum">
              <a:rPr kumimoji="1" lang="ja-JP" altLang="en-US" smtClean="0"/>
              <a:t>‹#›</a:t>
            </a:fld>
            <a:endParaRPr kumimoji="1" lang="ja-JP" altLang="en-US"/>
          </a:p>
        </p:txBody>
      </p:sp>
    </p:spTree>
    <p:extLst>
      <p:ext uri="{BB962C8B-B14F-4D97-AF65-F5344CB8AC3E}">
        <p14:creationId xmlns:p14="http://schemas.microsoft.com/office/powerpoint/2010/main" val="1868736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63801-00EC-48EE-A904-EDED67C9F9CF}"/>
              </a:ext>
            </a:extLst>
          </p:cNvPr>
          <p:cNvSpPr>
            <a:spLocks noGrp="1"/>
          </p:cNvSpPr>
          <p:nvPr>
            <p:ph type="ctrTitle"/>
          </p:nvPr>
        </p:nvSpPr>
        <p:spPr>
          <a:xfrm>
            <a:off x="514350" y="692903"/>
            <a:ext cx="5829300" cy="1407160"/>
          </a:xfrm>
        </p:spPr>
        <p:txBody>
          <a:bodyPr/>
          <a:lstStyle/>
          <a:p>
            <a:r>
              <a:rPr kumimoji="1" lang="ja-JP" altLang="en-US" dirty="0">
                <a:latin typeface="Microsoft JhengHei" panose="020B0604030504040204" pitchFamily="34" charset="-120"/>
                <a:ea typeface="Microsoft JhengHei" panose="020B0604030504040204" pitchFamily="34" charset="-120"/>
              </a:rPr>
              <a:t>自治会に</a:t>
            </a:r>
            <a:br>
              <a:rPr kumimoji="1" lang="en-US" altLang="ja-JP" dirty="0">
                <a:latin typeface="Microsoft JhengHei" panose="020B0604030504040204" pitchFamily="34" charset="-120"/>
                <a:ea typeface="Microsoft JhengHei" panose="020B0604030504040204" pitchFamily="34" charset="-120"/>
              </a:rPr>
            </a:br>
            <a:r>
              <a:rPr kumimoji="1" lang="ja-JP" altLang="en-US" dirty="0">
                <a:latin typeface="Microsoft JhengHei" panose="020B0604030504040204" pitchFamily="34" charset="-120"/>
                <a:ea typeface="Microsoft JhengHei" panose="020B0604030504040204" pitchFamily="34" charset="-120"/>
              </a:rPr>
              <a:t>入りませんか</a:t>
            </a:r>
          </a:p>
        </p:txBody>
      </p:sp>
      <p:sp>
        <p:nvSpPr>
          <p:cNvPr id="3" name="字幕 2">
            <a:extLst>
              <a:ext uri="{FF2B5EF4-FFF2-40B4-BE49-F238E27FC236}">
                <a16:creationId xmlns:a16="http://schemas.microsoft.com/office/drawing/2014/main" id="{043B4F06-686E-405E-9720-74EE26BD7D39}"/>
              </a:ext>
            </a:extLst>
          </p:cNvPr>
          <p:cNvSpPr>
            <a:spLocks noGrp="1"/>
          </p:cNvSpPr>
          <p:nvPr>
            <p:ph type="subTitle" idx="1"/>
          </p:nvPr>
        </p:nvSpPr>
        <p:spPr>
          <a:xfrm>
            <a:off x="909694" y="2116825"/>
            <a:ext cx="5143500" cy="467360"/>
          </a:xfrm>
        </p:spPr>
        <p:txBody>
          <a:bodyPr>
            <a:normAutofit/>
          </a:bodyPr>
          <a:lstStyle/>
          <a:p>
            <a:r>
              <a:rPr kumimoji="1" lang="ja-JP" altLang="en-US" sz="2400" dirty="0"/>
              <a:t>自治会ではこんな活動をしています</a:t>
            </a:r>
          </a:p>
        </p:txBody>
      </p:sp>
      <p:sp>
        <p:nvSpPr>
          <p:cNvPr id="4" name="楕円 3">
            <a:extLst>
              <a:ext uri="{FF2B5EF4-FFF2-40B4-BE49-F238E27FC236}">
                <a16:creationId xmlns:a16="http://schemas.microsoft.com/office/drawing/2014/main" id="{59A01B59-F93C-448A-AB1C-847420F574C4}"/>
              </a:ext>
            </a:extLst>
          </p:cNvPr>
          <p:cNvSpPr/>
          <p:nvPr/>
        </p:nvSpPr>
        <p:spPr>
          <a:xfrm>
            <a:off x="314960" y="2482892"/>
            <a:ext cx="3491230" cy="140716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t>つながり</a:t>
            </a:r>
            <a:r>
              <a:rPr lang="ja-JP" altLang="en-US" sz="2400" b="1" dirty="0"/>
              <a:t>・交流</a:t>
            </a:r>
            <a:endParaRPr lang="en-US" altLang="ja-JP" sz="2400" b="1" dirty="0"/>
          </a:p>
          <a:p>
            <a:pPr algn="ctr"/>
            <a:r>
              <a:rPr kumimoji="1" lang="ja-JP" altLang="en-US" dirty="0"/>
              <a:t>盆踊り、運動会、餅つき大会等の親ぼく</a:t>
            </a:r>
          </a:p>
        </p:txBody>
      </p:sp>
      <p:sp>
        <p:nvSpPr>
          <p:cNvPr id="5" name="楕円 4">
            <a:extLst>
              <a:ext uri="{FF2B5EF4-FFF2-40B4-BE49-F238E27FC236}">
                <a16:creationId xmlns:a16="http://schemas.microsoft.com/office/drawing/2014/main" id="{83D88F24-B1F6-4167-81FD-58BD561F596E}"/>
              </a:ext>
            </a:extLst>
          </p:cNvPr>
          <p:cNvSpPr/>
          <p:nvPr/>
        </p:nvSpPr>
        <p:spPr>
          <a:xfrm>
            <a:off x="3090037" y="2726012"/>
            <a:ext cx="3491230" cy="1407160"/>
          </a:xfrm>
          <a:prstGeom prst="ellipse">
            <a:avLst/>
          </a:prstGeom>
          <a:gradFill>
            <a:gsLst>
              <a:gs pos="100000">
                <a:schemeClr val="accent1">
                  <a:lumMod val="60000"/>
                  <a:lumOff val="40000"/>
                </a:schemeClr>
              </a:gs>
              <a:gs pos="35000">
                <a:schemeClr val="accent2">
                  <a:lumMod val="0"/>
                  <a:lumOff val="100000"/>
                </a:schemeClr>
              </a:gs>
              <a:gs pos="100000">
                <a:schemeClr val="accent2">
                  <a:lumMod val="100000"/>
                </a:schemeClr>
              </a:gs>
            </a:gsLst>
            <a:path path="circle">
              <a:fillToRect l="50000" t="-80000" r="50000" b="180000"/>
            </a:path>
          </a:gra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fontScale="92500"/>
          </a:bodyPr>
          <a:lstStyle/>
          <a:p>
            <a:pPr algn="ctr"/>
            <a:r>
              <a:rPr kumimoji="1" lang="ja-JP" altLang="en-US" sz="2400" b="1" dirty="0"/>
              <a:t>安全・安心</a:t>
            </a:r>
            <a:endParaRPr lang="en-US" altLang="ja-JP" sz="2400" b="1" dirty="0"/>
          </a:p>
          <a:p>
            <a:pPr algn="ctr"/>
            <a:r>
              <a:rPr kumimoji="1" lang="ja-JP" altLang="en-US" dirty="0"/>
              <a:t>防犯灯の設置、維持管理、見守り、防災活動</a:t>
            </a:r>
          </a:p>
        </p:txBody>
      </p:sp>
      <p:pic>
        <p:nvPicPr>
          <p:cNvPr id="7" name="図 6">
            <a:extLst>
              <a:ext uri="{FF2B5EF4-FFF2-40B4-BE49-F238E27FC236}">
                <a16:creationId xmlns:a16="http://schemas.microsoft.com/office/drawing/2014/main" id="{28513116-290F-49DA-9AF7-AE1A81D13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235" y="793788"/>
            <a:ext cx="1638104" cy="1158239"/>
          </a:xfrm>
          <a:prstGeom prst="rect">
            <a:avLst/>
          </a:prstGeom>
        </p:spPr>
      </p:pic>
      <p:pic>
        <p:nvPicPr>
          <p:cNvPr id="9" name="図 8">
            <a:extLst>
              <a:ext uri="{FF2B5EF4-FFF2-40B4-BE49-F238E27FC236}">
                <a16:creationId xmlns:a16="http://schemas.microsoft.com/office/drawing/2014/main" id="{9595CD6F-A661-4DBE-8493-CA7E8E90C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 y="752806"/>
            <a:ext cx="1638188" cy="1158240"/>
          </a:xfrm>
          <a:prstGeom prst="rect">
            <a:avLst/>
          </a:prstGeom>
        </p:spPr>
      </p:pic>
      <p:sp>
        <p:nvSpPr>
          <p:cNvPr id="10" name="楕円 9">
            <a:extLst>
              <a:ext uri="{FF2B5EF4-FFF2-40B4-BE49-F238E27FC236}">
                <a16:creationId xmlns:a16="http://schemas.microsoft.com/office/drawing/2014/main" id="{354401A5-FB79-4448-981B-24469C819844}"/>
              </a:ext>
            </a:extLst>
          </p:cNvPr>
          <p:cNvSpPr/>
          <p:nvPr/>
        </p:nvSpPr>
        <p:spPr>
          <a:xfrm>
            <a:off x="314960" y="3677563"/>
            <a:ext cx="3491230" cy="140716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t>住みよい環境</a:t>
            </a:r>
            <a:endParaRPr kumimoji="1" lang="en-US" altLang="ja-JP" dirty="0"/>
          </a:p>
          <a:p>
            <a:pPr algn="ctr"/>
            <a:r>
              <a:rPr kumimoji="1" lang="ja-JP" altLang="en-US" dirty="0"/>
              <a:t>公園等の美化活動、再生資源回収</a:t>
            </a:r>
          </a:p>
        </p:txBody>
      </p:sp>
      <p:sp>
        <p:nvSpPr>
          <p:cNvPr id="11" name="楕円 10">
            <a:extLst>
              <a:ext uri="{FF2B5EF4-FFF2-40B4-BE49-F238E27FC236}">
                <a16:creationId xmlns:a16="http://schemas.microsoft.com/office/drawing/2014/main" id="{E16CF0CA-E544-4C0A-8367-FD757F3A8424}"/>
              </a:ext>
            </a:extLst>
          </p:cNvPr>
          <p:cNvSpPr/>
          <p:nvPr/>
        </p:nvSpPr>
        <p:spPr>
          <a:xfrm>
            <a:off x="3025266" y="4062960"/>
            <a:ext cx="3491230" cy="1407160"/>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2400" b="1" dirty="0"/>
              <a:t>情報提供</a:t>
            </a:r>
            <a:endParaRPr kumimoji="1" lang="en-US" altLang="ja-JP" dirty="0"/>
          </a:p>
          <a:p>
            <a:pPr algn="ctr"/>
            <a:r>
              <a:rPr kumimoji="1" lang="ja-JP" altLang="en-US" dirty="0"/>
              <a:t>地域の回覧板や掲示板</a:t>
            </a:r>
          </a:p>
        </p:txBody>
      </p:sp>
      <p:sp>
        <p:nvSpPr>
          <p:cNvPr id="12" name="テキスト ボックス 11">
            <a:extLst>
              <a:ext uri="{FF2B5EF4-FFF2-40B4-BE49-F238E27FC236}">
                <a16:creationId xmlns:a16="http://schemas.microsoft.com/office/drawing/2014/main" id="{E2CFD6CE-B7D8-4956-9FA3-F5618F8DB859}"/>
              </a:ext>
            </a:extLst>
          </p:cNvPr>
          <p:cNvSpPr txBox="1"/>
          <p:nvPr/>
        </p:nvSpPr>
        <p:spPr>
          <a:xfrm>
            <a:off x="510541" y="5878024"/>
            <a:ext cx="6032499" cy="523220"/>
          </a:xfrm>
          <a:prstGeom prst="rect">
            <a:avLst/>
          </a:prstGeom>
          <a:noFill/>
        </p:spPr>
        <p:txBody>
          <a:bodyPr wrap="square" rtlCol="0">
            <a:spAutoFit/>
          </a:bodyPr>
          <a:lstStyle/>
          <a:p>
            <a:pPr algn="ctr"/>
            <a:r>
              <a:rPr kumimoji="1" lang="ja-JP" altLang="en-US" sz="1400" dirty="0"/>
              <a:t>自治会は地域の身近な存在として幅広い活動に取り組み</a:t>
            </a:r>
            <a:endParaRPr kumimoji="1" lang="en-US" altLang="ja-JP" sz="1400" dirty="0"/>
          </a:p>
          <a:p>
            <a:pPr algn="ctr"/>
            <a:r>
              <a:rPr kumimoji="1" lang="ja-JP" altLang="en-US" sz="1400" dirty="0"/>
              <a:t>あなたの町を支えています</a:t>
            </a:r>
          </a:p>
        </p:txBody>
      </p:sp>
      <p:sp>
        <p:nvSpPr>
          <p:cNvPr id="14" name="テキスト ボックス 13">
            <a:extLst>
              <a:ext uri="{FF2B5EF4-FFF2-40B4-BE49-F238E27FC236}">
                <a16:creationId xmlns:a16="http://schemas.microsoft.com/office/drawing/2014/main" id="{C4531E1D-CB2D-40C0-872C-204CAF47B889}"/>
              </a:ext>
            </a:extLst>
          </p:cNvPr>
          <p:cNvSpPr txBox="1"/>
          <p:nvPr/>
        </p:nvSpPr>
        <p:spPr>
          <a:xfrm>
            <a:off x="711200" y="7279583"/>
            <a:ext cx="5120640" cy="830997"/>
          </a:xfrm>
          <a:prstGeom prst="rect">
            <a:avLst/>
          </a:prstGeom>
          <a:noFill/>
        </p:spPr>
        <p:txBody>
          <a:bodyPr wrap="square" rtlCol="0">
            <a:spAutoFit/>
          </a:bodyPr>
          <a:lstStyle/>
          <a:p>
            <a:r>
              <a:rPr lang="ja-JP" altLang="en-US" sz="1200" dirty="0">
                <a:latin typeface="+mn-ea"/>
              </a:rPr>
              <a:t>同じ地域に住む人たちが、相互の親睦を図りながら、防災や防犯活動、環境 美化運動の推進や防犯灯の設置、レクリエーション行事など様々な活動</a:t>
            </a:r>
            <a:r>
              <a:rPr lang="ja-JP" altLang="en-US" sz="1200">
                <a:latin typeface="+mn-ea"/>
              </a:rPr>
              <a:t>を行うこと</a:t>
            </a:r>
            <a:r>
              <a:rPr lang="ja-JP" altLang="en-US" sz="1200" dirty="0">
                <a:latin typeface="+mn-ea"/>
              </a:rPr>
              <a:t>で、自分たちの地域を住みよいまちにしていくための自治組織です。</a:t>
            </a:r>
            <a:endParaRPr kumimoji="1" lang="ja-JP" altLang="en-US" sz="1200" dirty="0">
              <a:latin typeface="+mn-ea"/>
            </a:endParaRPr>
          </a:p>
        </p:txBody>
      </p:sp>
      <p:sp>
        <p:nvSpPr>
          <p:cNvPr id="17" name="スクロール: 横 16">
            <a:extLst>
              <a:ext uri="{FF2B5EF4-FFF2-40B4-BE49-F238E27FC236}">
                <a16:creationId xmlns:a16="http://schemas.microsoft.com/office/drawing/2014/main" id="{83A85E9E-7A00-4A60-9369-49B77142C288}"/>
              </a:ext>
            </a:extLst>
          </p:cNvPr>
          <p:cNvSpPr/>
          <p:nvPr/>
        </p:nvSpPr>
        <p:spPr>
          <a:xfrm>
            <a:off x="711200" y="6503750"/>
            <a:ext cx="2299970" cy="711200"/>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自治会とは？</a:t>
            </a:r>
          </a:p>
        </p:txBody>
      </p:sp>
      <p:sp>
        <p:nvSpPr>
          <p:cNvPr id="18" name="四角形: 角を丸くする 17">
            <a:extLst>
              <a:ext uri="{FF2B5EF4-FFF2-40B4-BE49-F238E27FC236}">
                <a16:creationId xmlns:a16="http://schemas.microsoft.com/office/drawing/2014/main" id="{23C26826-A340-4B53-A2A5-B5EB2D6ED3D3}"/>
              </a:ext>
            </a:extLst>
          </p:cNvPr>
          <p:cNvSpPr/>
          <p:nvPr/>
        </p:nvSpPr>
        <p:spPr>
          <a:xfrm>
            <a:off x="514350" y="8314894"/>
            <a:ext cx="6032500" cy="120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dirty="0">
                <a:solidFill>
                  <a:schemeClr val="tx1"/>
                </a:solidFill>
              </a:rPr>
              <a:t>自治会加入については　</a:t>
            </a:r>
            <a:endParaRPr kumimoji="1" lang="en-US" altLang="ja-JP" sz="1500" dirty="0">
              <a:solidFill>
                <a:schemeClr val="tx1"/>
              </a:solidFill>
            </a:endParaRPr>
          </a:p>
          <a:p>
            <a:r>
              <a:rPr kumimoji="1" lang="ja-JP" altLang="en-US" sz="1500" dirty="0">
                <a:solidFill>
                  <a:schemeClr val="tx1"/>
                </a:solidFill>
              </a:rPr>
              <a:t>お住まいの地区の自治会長へお尋ねください。</a:t>
            </a:r>
            <a:endParaRPr kumimoji="1" lang="en-US" altLang="ja-JP" sz="1500" dirty="0">
              <a:solidFill>
                <a:schemeClr val="tx1"/>
              </a:solidFill>
            </a:endParaRPr>
          </a:p>
          <a:p>
            <a:r>
              <a:rPr kumimoji="1" lang="ja-JP" altLang="en-US" sz="1400" dirty="0">
                <a:solidFill>
                  <a:schemeClr val="tx1"/>
                </a:solidFill>
              </a:rPr>
              <a:t>自治会長が分からない場合は守口市役所市民生活部コミュニティ推進課までお問合せください。☏０６－６９９２－１５２０（直通）</a:t>
            </a:r>
          </a:p>
        </p:txBody>
      </p:sp>
      <p:sp>
        <p:nvSpPr>
          <p:cNvPr id="20" name="正方形/長方形 19">
            <a:extLst>
              <a:ext uri="{FF2B5EF4-FFF2-40B4-BE49-F238E27FC236}">
                <a16:creationId xmlns:a16="http://schemas.microsoft.com/office/drawing/2014/main" id="{6F185EDD-B82A-4B1E-ACC0-879FFDAA2359}"/>
              </a:ext>
            </a:extLst>
          </p:cNvPr>
          <p:cNvSpPr/>
          <p:nvPr/>
        </p:nvSpPr>
        <p:spPr>
          <a:xfrm>
            <a:off x="241823" y="264161"/>
            <a:ext cx="6374354" cy="9377678"/>
          </a:xfrm>
          <a:prstGeom prst="rect">
            <a:avLst/>
          </a:prstGeom>
          <a:noFill/>
          <a:ln w="254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D3B02D4-0699-4DC5-B621-2DDD83788BD1}"/>
              </a:ext>
            </a:extLst>
          </p:cNvPr>
          <p:cNvSpPr txBox="1"/>
          <p:nvPr/>
        </p:nvSpPr>
        <p:spPr>
          <a:xfrm>
            <a:off x="5940351" y="1489152"/>
            <a:ext cx="1074794" cy="461665"/>
          </a:xfrm>
          <a:prstGeom prst="rect">
            <a:avLst/>
          </a:prstGeom>
          <a:noFill/>
        </p:spPr>
        <p:txBody>
          <a:bodyPr wrap="square" rtlCol="0">
            <a:spAutoFit/>
          </a:bodyPr>
          <a:lstStyle/>
          <a:p>
            <a:r>
              <a:rPr kumimoji="1" lang="ja-JP" altLang="en-US" sz="800" dirty="0"/>
              <a:t>シンボル</a:t>
            </a:r>
            <a:endParaRPr kumimoji="1" lang="en-US" altLang="ja-JP" sz="800" dirty="0"/>
          </a:p>
          <a:p>
            <a:r>
              <a:rPr kumimoji="1" lang="ja-JP" altLang="en-US" sz="800" dirty="0"/>
              <a:t>キャラクター</a:t>
            </a:r>
            <a:endParaRPr kumimoji="1" lang="en-US" altLang="ja-JP" sz="800" dirty="0"/>
          </a:p>
          <a:p>
            <a:r>
              <a:rPr kumimoji="1" lang="ja-JP" altLang="en-US" sz="800" dirty="0"/>
              <a:t>もり吉</a:t>
            </a:r>
          </a:p>
        </p:txBody>
      </p:sp>
      <p:sp>
        <p:nvSpPr>
          <p:cNvPr id="22" name="テキスト ボックス 21">
            <a:extLst>
              <a:ext uri="{FF2B5EF4-FFF2-40B4-BE49-F238E27FC236}">
                <a16:creationId xmlns:a16="http://schemas.microsoft.com/office/drawing/2014/main" id="{60A60E8D-A3DB-468A-A6C6-95E1F3083F09}"/>
              </a:ext>
            </a:extLst>
          </p:cNvPr>
          <p:cNvSpPr txBox="1"/>
          <p:nvPr/>
        </p:nvSpPr>
        <p:spPr>
          <a:xfrm>
            <a:off x="1038364" y="345159"/>
            <a:ext cx="3667181" cy="369332"/>
          </a:xfrm>
          <a:prstGeom prst="rect">
            <a:avLst/>
          </a:prstGeom>
          <a:noFill/>
        </p:spPr>
        <p:txBody>
          <a:bodyPr wrap="square" rtlCol="0">
            <a:spAutoFit/>
          </a:bodyPr>
          <a:lstStyle/>
          <a:p>
            <a:r>
              <a:rPr kumimoji="1" lang="ja-JP" altLang="en-US" b="1" dirty="0"/>
              <a:t>守口市にお住まいの皆さん！</a:t>
            </a:r>
          </a:p>
        </p:txBody>
      </p:sp>
      <p:pic>
        <p:nvPicPr>
          <p:cNvPr id="8" name="図 7">
            <a:extLst>
              <a:ext uri="{FF2B5EF4-FFF2-40B4-BE49-F238E27FC236}">
                <a16:creationId xmlns:a16="http://schemas.microsoft.com/office/drawing/2014/main" id="{59BB2B5B-A102-44B6-847C-A8114AFC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0" y="4685424"/>
            <a:ext cx="1914908" cy="1407160"/>
          </a:xfrm>
          <a:prstGeom prst="rect">
            <a:avLst/>
          </a:prstGeom>
        </p:spPr>
      </p:pic>
      <p:pic>
        <p:nvPicPr>
          <p:cNvPr id="15" name="図 14">
            <a:extLst>
              <a:ext uri="{FF2B5EF4-FFF2-40B4-BE49-F238E27FC236}">
                <a16:creationId xmlns:a16="http://schemas.microsoft.com/office/drawing/2014/main" id="{A725FEA8-226A-433B-8E2D-B7160294FE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0530" y="5130346"/>
            <a:ext cx="1325328" cy="915322"/>
          </a:xfrm>
          <a:prstGeom prst="rect">
            <a:avLst/>
          </a:prstGeom>
        </p:spPr>
      </p:pic>
    </p:spTree>
    <p:extLst>
      <p:ext uri="{BB962C8B-B14F-4D97-AF65-F5344CB8AC3E}">
        <p14:creationId xmlns:p14="http://schemas.microsoft.com/office/powerpoint/2010/main" val="19257074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186</Words>
  <Application>Microsoft Office PowerPoint</Application>
  <PresentationFormat>A4 210 x 297 mm</PresentationFormat>
  <Paragraphs>21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Microsoft JhengHei</vt:lpstr>
      <vt:lpstr>游ゴシック</vt:lpstr>
      <vt:lpstr>游ゴシック Light</vt:lpstr>
      <vt:lpstr>Arial</vt:lpstr>
      <vt:lpstr>Calibri</vt:lpstr>
      <vt:lpstr>Calibri Light</vt:lpstr>
      <vt:lpstr>Office テーマ</vt:lpstr>
      <vt:lpstr>自治会に 入りませんか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自治会に 入りませんか</dc:title>
  <dc:creator>一井　麻衣</dc:creator>
  <cp:lastModifiedBy>Mori_cosui</cp:lastModifiedBy>
  <cp:revision>15</cp:revision>
  <cp:lastPrinted>2021-09-29T03:48:30Z</cp:lastPrinted>
  <dcterms:created xsi:type="dcterms:W3CDTF">2021-09-28T07:14:06Z</dcterms:created>
  <dcterms:modified xsi:type="dcterms:W3CDTF">2022-11-11T02:06:01Z</dcterms:modified>
</cp:coreProperties>
</file>