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3" r:id="rId17"/>
  </p:sldIdLst>
  <p:sldSz cx="12188825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81" d="100"/>
          <a:sy n="81" d="100"/>
        </p:scale>
        <p:origin x="662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DE05BB-A349-4043-A73A-BEE49D7C53A9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2020/5/7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AEC48C1-0440-46EB-8048-E19E06FE7284}" type="datetime1">
              <a:rPr lang="ja-JP" altLang="en-US" smtClean="0"/>
              <a:pPr/>
              <a:t>2020/5/7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1F2A70B-78F2-4DCF-B53B-C990D2FAFB8A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470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256" name="行" descr="行のグラフィック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フリーフォーム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8" name="フリーフォーム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9" name="フリーフォーム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0" name="フリーフォーム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1" name="フリーフォーム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2" name="フリーフォーム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3" name="フリーフォーム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4" name="フリーフォーム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5" name="フリーフォーム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6" name="フリーフォーム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7" name="フリーフォーム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8" name="フリーフォーム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9" name="フリーフォーム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0" name="フリーフォーム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1" name="フリーフォーム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2" name="フリーフォーム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3" name="フリーフォーム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4" name="フリーフォーム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フリーフォーム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6" name="フリーフォーム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7" name="フリーフォーム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8" name="フリーフォーム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9" name="フリーフォーム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0" name="フリーフォーム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1" name="フリーフォーム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2" name="フリーフォーム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3" name="フリーフォーム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4" name="フリーフォーム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5" name="フリーフォーム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6" name="フリーフォーム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7" name="フリーフォーム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8" name="フリーフォーム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9" name="フリーフォーム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0" name="フリーフォーム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1" name="フリーフォーム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2" name="フリーフォーム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3" name="フリーフォーム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4" name="フリーフォーム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5" name="フリーフォーム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6" name="フリーフォーム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7" name="フリーフォーム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8" name="フリーフォーム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9" name="フリーフォーム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0" name="フリーフォーム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1" name="フリーフォーム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2" name="フリーフォーム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3" name="フリーフォーム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4" name="フリーフォーム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5" name="フリーフォーム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6" name="フリーフォーム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7" name="フリーフォーム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8" name="フリーフォーム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9" name="フリーフォーム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0" name="フリーフォーム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1" name="フリーフォーム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2" name="フリーフォーム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3" name="フリーフォーム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4" name="フリーフォーム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5" name="フリーフォーム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6" name="フリーフォーム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7" name="フリーフォーム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8" name="フリーフォーム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9" name="フリーフォーム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0" name="フリーフォーム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1" name="フリーフォーム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2" name="フリーフォーム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3" name="フリーフォーム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4" name="フリーフォーム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5" name="フリーフォーム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6" name="フリーフォーム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7" name="フリーフォーム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8" name="フリーフォーム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9" name="フリーフォーム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0" name="フリーフォーム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1" name="フリーフォーム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2" name="フリーフォーム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3" name="フリーフォーム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4" name="フリーフォーム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5" name="フリーフォーム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6" name="フリーフォーム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7" name="フリーフォーム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8" name="フリーフォーム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9" name="フリーフォーム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0" name="フリーフォーム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1" name="フリーフォーム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2" name="フリーフォーム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3" name="フリーフォーム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4" name="フリーフォーム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5" name="フリーフォーム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6" name="フリーフォーム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7" name="フリーフォーム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8" name="フリーフォーム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9" name="フリーフォーム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0" name="フリーフォーム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1" name="フリーフォーム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2" name="フリーフォーム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3" name="フリーフォーム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4" name="フリーフォーム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5" name="フリーフォーム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6" name="フリーフォーム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7" name="フリーフォーム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8" name="フリーフォーム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9" name="フリーフォーム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0" name="フリーフォーム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1" name="フリーフォーム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2" name="フリーフォーム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3" name="フリーフォーム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4" name="フリーフォーム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5" name="フリーフォーム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6" name="フリーフォーム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7" name="フリーフォーム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8" name="フリーフォーム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9" name="フリーフォーム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0" name="フリーフォーム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1" name="フリーフォーム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2" name="フリーフォーム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3" name="フリーフォーム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4" name="フリーフォーム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5" name="フリーフォーム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6" name="フリーフォーム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7" name="フリーフォーム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8" name="フリーフォーム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9" name="フリーフォーム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タイトルのスタイルを編集します</a:t>
            </a:r>
          </a:p>
        </p:txBody>
      </p:sp>
      <p:grpSp>
        <p:nvGrpSpPr>
          <p:cNvPr id="7" name="行" descr="行のグラフィック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7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67BC847-0E33-460E-A3BE-5AFF6D2D7CAD}" type="datetime1">
              <a:rPr lang="ja-JP" altLang="en-US" smtClean="0"/>
              <a:t>2020/5/7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7" name="行" descr="行のグラフィック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7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D63147F-D456-4972-8F14-2BF48715BB1B}" type="datetime1">
              <a:rPr lang="ja-JP" altLang="en-US" noProof="0" smtClean="0"/>
              <a:t>2020/5/7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167" name="行" descr="行のグラフィック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2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3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4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5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6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7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8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9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0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1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4864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77724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00584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23444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4C640D-C981-44DD-9416-7EC34DC78EC9}" type="datetime1">
              <a:rPr lang="ja-JP" altLang="en-US" noProof="0" smtClean="0"/>
              <a:t>2020/5/7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255" name="行" descr="行のグラフィック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フリーフォーム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7" name="フリーフォーム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8" name="フリーフォーム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9" name="フリーフォーム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0" name="フリーフォーム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1" name="フリーフォーム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2" name="フリーフォーム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3" name="フリーフォーム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4" name="フリーフォーム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5" name="フリーフォーム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6" name="フリーフォーム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7" name="フリーフォーム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8" name="フリーフォーム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9" name="フリーフォーム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0" name="フリーフォーム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1" name="フリーフォーム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2" name="フリーフォーム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3" name="フリーフォーム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4" name="フリーフォーム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フリーフォーム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6" name="フリーフォーム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7" name="フリーフォーム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8" name="フリーフォーム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9" name="フリーフォーム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0" name="フリーフォーム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1" name="フリーフォーム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2" name="フリーフォーム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3" name="フリーフォーム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4" name="フリーフォーム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5" name="フリーフォーム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6" name="フリーフォーム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7" name="フリーフォーム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8" name="フリーフォーム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9" name="フリーフォーム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0" name="フリーフォーム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1" name="フリーフォーム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2" name="フリーフォーム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3" name="フリーフォーム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4" name="フリーフォーム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5" name="フリーフォーム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6" name="フリーフォーム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7" name="フリーフォーム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8" name="フリーフォーム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9" name="フリーフォーム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0" name="フリーフォーム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1" name="フリーフォーム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2" name="フリーフォーム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3" name="フリーフォーム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4" name="フリーフォーム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5" name="フリーフォーム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6" name="フリーフォーム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7" name="フリーフォーム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8" name="フリーフォーム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9" name="フリーフォーム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0" name="フリーフォーム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1" name="フリーフォーム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2" name="フリーフォーム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3" name="フリーフォーム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4" name="フリーフォーム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5" name="フリーフォーム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6" name="フリーフォーム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7" name="フリーフォーム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8" name="フリーフォーム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9" name="フリーフォーム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0" name="フリーフォーム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1" name="フリーフォーム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2" name="フリーフォーム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3" name="フリーフォーム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4" name="フリーフォーム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5" name="フリーフォーム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6" name="フリーフォーム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7" name="フリーフォーム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8" name="フリーフォーム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9" name="フリーフォーム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0" name="フリーフォーム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1" name="フリーフォーム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2" name="フリーフォーム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3" name="フリーフォーム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4" name="フリーフォーム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5" name="フリーフォーム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6" name="フリーフォーム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7" name="フリーフォーム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8" name="フリーフォーム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9" name="フリーフォーム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0" name="フリーフォーム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1" name="フリーフォーム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2" name="フリーフォーム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3" name="フリーフォーム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4" name="フリーフォーム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5" name="フリーフォーム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6" name="フリーフォーム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7" name="フリーフォーム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8" name="フリーフォーム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9" name="フリーフォーム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0" name="フリーフォーム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1" name="フリーフォーム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2" name="フリーフォーム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3" name="フリーフォーム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4" name="フリーフォーム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5" name="フリーフォーム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6" name="フリーフォーム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7" name="フリーフォーム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8" name="フリーフォーム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9" name="フリーフォーム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0" name="フリーフォーム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1" name="フリーフォーム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2" name="フリーフォーム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3" name="フリーフォーム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4" name="フリーフォーム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5" name="フリーフォーム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6" name="フリーフォーム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7" name="フリーフォーム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8" name="フリーフォーム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9" name="フリーフォーム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0" name="フリーフォーム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1" name="フリーフォーム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2" name="フリーフォーム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3" name="フリーフォーム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4" name="フリーフォーム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5" name="フリーフォーム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6" name="フリーフォーム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7" name="フリーフォーム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8" name="フリーフォーム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239A26C-C522-4EA4-952D-9FE9EAA651F1}" type="datetime1">
              <a:rPr lang="ja-JP" altLang="en-US" noProof="0" smtClean="0"/>
              <a:t>2020/5/7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158" name="行" descr="行のグラフィック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0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1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2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3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4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6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8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2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74CC0E4-E3AA-447B-85AD-D867501F6C3A}" type="datetime1">
              <a:rPr lang="ja-JP" altLang="en-US" smtClean="0"/>
              <a:t>2020/5/7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160" name="行" descr="行のグラフィック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フリーフォーム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2" name="フリーフォーム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3" name="フリーフォーム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4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6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8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2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3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4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DB8B8A9-D5E4-4480-AB55-2A448AE25D2A}" type="datetime1">
              <a:rPr lang="ja-JP" altLang="en-US" smtClean="0"/>
              <a:t>2020/5/7</a:t>
            </a:fld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85" name="コンテンツ プレースホルダー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タイトルのスタイルを編集します</a:t>
            </a:r>
          </a:p>
        </p:txBody>
      </p:sp>
      <p:grpSp>
        <p:nvGrpSpPr>
          <p:cNvPr id="156" name="行" descr="行のグラフィック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8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9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0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1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2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3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4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6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8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84E0FA8-2725-4BC8-B993-3AD6D082E1BF}" type="datetime1">
              <a:rPr lang="ja-JP" altLang="en-US" noProof="0" smtClean="0"/>
              <a:t>2020/5/7</a:t>
            </a:fld>
            <a:endParaRPr lang="ja-JP" altLang="en-US" noProof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BED5AD-94C2-4B88-BD1C-63EF76865C76}" type="datetime1">
              <a:rPr lang="ja-JP" altLang="en-US" noProof="0" smtClean="0"/>
              <a:t>2020/5/7</a:t>
            </a:fld>
            <a:endParaRPr lang="ja-JP" altLang="en-US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grpSp>
        <p:nvGrpSpPr>
          <p:cNvPr id="615" name="フレーム" descr="ボックス グラフィック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グループ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グループ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フリーフォーム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5" name="フリーフォーム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6" name="フリーフォーム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7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8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9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0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1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2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3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4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5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6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7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8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9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0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1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2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3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4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5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6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7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8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9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0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1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2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3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4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5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6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7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8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9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0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1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2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3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4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5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6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7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8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9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0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1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2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3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4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5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6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7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8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9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0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1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2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3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4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5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6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7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8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9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0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1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2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3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4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5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6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7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69" name="グループ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フリーフォーム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1" name="フリーフォーム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2" name="フリーフォーム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3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4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5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6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7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8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9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0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1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2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3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4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5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6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7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8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9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0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1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2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3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4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5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6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7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8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9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0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1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2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3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4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5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6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7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8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9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0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1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2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3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4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5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6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7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8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9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0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1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2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3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4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5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6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7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8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9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0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1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2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3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4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5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6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7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8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9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0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1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2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3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617" name="グループ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グループ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フリーフォーム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5" name="フリーフォーム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6" name="フリーフォーム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7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8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9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0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1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2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3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4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5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6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7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8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9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0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1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2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3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4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5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6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7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8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9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0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1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2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3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4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5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6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7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8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9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0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1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2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3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4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5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6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7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8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9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0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1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2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3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4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5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6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7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8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9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0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1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2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3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4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5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6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7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8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9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0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1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2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3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4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5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6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7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619" name="グループ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フリーフォーム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1" name="フリーフォーム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2" name="フリーフォーム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3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4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5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6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7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8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9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0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1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2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3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4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5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6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7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8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9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0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1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2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3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4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5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6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7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8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9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0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1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2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3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4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5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6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7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8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9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0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1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2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3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4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5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6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7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8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9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0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1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2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3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4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5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6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7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8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9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0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1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2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3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4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5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6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7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8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9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0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1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2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3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</p:grp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EC6E909-2511-4E2C-9A6F-02E9CF9E4AB4}" type="datetime1">
              <a:rPr lang="ja-JP" altLang="en-US" noProof="0" smtClean="0"/>
              <a:t>2020/5/7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。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図を追加</a:t>
            </a:r>
            <a:endParaRPr lang="ja-JP" altLang="en-US" noProof="0" dirty="0"/>
          </a:p>
        </p:txBody>
      </p:sp>
      <p:grpSp>
        <p:nvGrpSpPr>
          <p:cNvPr id="614" name="フレーム" descr="ボックス グラフィック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グループ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グループ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フリーフォーム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4" name="フリーフォーム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5" name="フリーフォーム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6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7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8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9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0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1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2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3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4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5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6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7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8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9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0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1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2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3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4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5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6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7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8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9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0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1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2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3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4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5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6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7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8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9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0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1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2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3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4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5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6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7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8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9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0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1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2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3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4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5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6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7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8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9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0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1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2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3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4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5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6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7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8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9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0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1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2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3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4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5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6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68" name="グループ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フリーフォーム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0" name="フリーフォーム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1" name="フリーフォーム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2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3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4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5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6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7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8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9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0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1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2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3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4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5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6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7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8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9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0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1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2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3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4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5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6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7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8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9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0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1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2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3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4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5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6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7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8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9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0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1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2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3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4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5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6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7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8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9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0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1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2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3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4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5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6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7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8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9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0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1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2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3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4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5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6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7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8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9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0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1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2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616" name="グループ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グループ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フリーフォーム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4" name="フリーフォーム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5" name="フリーフォーム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6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7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8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9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0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1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2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3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4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5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6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7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8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9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0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1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2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3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4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5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6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7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8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9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0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1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2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3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4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5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6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7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8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9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0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1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2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3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4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5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6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7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8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9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0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1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2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3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4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5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6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7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8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9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0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1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2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3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4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5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6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7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8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9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0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1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2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3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4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5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6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618" name="グループ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フリーフォーム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0" name="フリーフォーム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1" name="フリーフォーム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2" name="フリーフォーム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3" name="フリーフォーム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4" name="フリーフォーム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5" name="フリーフォーム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6" name="フリーフォーム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7" name="フリーフォーム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8" name="フリーフォーム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9" name="フリーフォーム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0" name="フリーフォーム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1" name="フリーフォーム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2" name="フリーフォーム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3" name="フリーフォーム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4" name="フリーフォーム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5" name="フリーフォーム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6" name="フリーフォーム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7" name="フリーフォーム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8" name="フリーフォーム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9" name="フリーフォーム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0" name="フリーフォーム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1" name="フリーフォーム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2" name="フリーフォーム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3" name="フリーフォーム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4" name="フリーフォーム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5" name="フリーフォーム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6" name="フリーフォーム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7" name="フリーフォーム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8" name="フリーフォーム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9" name="フリーフォーム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0" name="フリーフォーム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1" name="フリーフォーム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2" name="フリーフォーム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3" name="フリーフォーム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4" name="フリーフォーム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5" name="フリーフォーム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6" name="フリーフォーム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7" name="フリーフォーム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8" name="フリーフォーム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9" name="フリーフォーム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0" name="フリーフォーム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1" name="フリーフォーム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2" name="フリーフォーム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3" name="フリーフォーム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4" name="フリーフォーム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5" name="フリーフォーム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6" name="フリーフォーム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7" name="フリーフォーム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8" name="フリーフォーム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9" name="フリーフォーム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0" name="フリーフォーム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1" name="フリーフォーム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2" name="フリーフォーム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3" name="フリーフォーム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4" name="フリーフォーム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5" name="フリーフォーム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6" name="フリーフォーム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7" name="フリーフォーム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8" name="フリーフォーム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9" name="フリーフォーム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0" name="フリーフォーム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1" name="フリーフォーム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2" name="フリーフォーム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3" name="フリーフォーム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4" name="フリーフォーム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5" name="フリーフォーム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6" name="フリーフォーム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7" name="フリーフォーム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8" name="フリーフォーム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9" name="フリーフォーム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0" name="フリーフォーム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1" name="フリーフォーム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2" name="フリーフォーム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</p:grp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8DDB65D-6383-41D1-8312-CD9EC296F66C}" type="datetime1">
              <a:rPr lang="ja-JP" altLang="en-US" noProof="0" smtClean="0"/>
              <a:t>2020/5/7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クリックしてマスター タイトルのスタイルを編集します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85DF60A-26F9-488A-9CFE-3DD4767C5E66}" type="datetime1">
              <a:rPr lang="ja-JP" altLang="en-US" noProof="0" smtClean="0"/>
              <a:t>2020/5/7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413" y="1844824"/>
            <a:ext cx="9144000" cy="2667000"/>
          </a:xfrm>
        </p:spPr>
        <p:txBody>
          <a:bodyPr rtlCol="0"/>
          <a:lstStyle/>
          <a:p>
            <a:pPr rtl="0"/>
            <a:r>
              <a:rPr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過去形の復習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4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Unit0-0,1</a:t>
            </a:r>
            <a:endParaRPr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過去形の文章のつくりかた②</a:t>
            </a:r>
            <a:r>
              <a:rPr lang="en-US" altLang="ja-JP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-1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396534" cy="454833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lang="ja-JP" altLang="en-US" sz="34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～しませんでした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」と否定する場合、動詞の前に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didn’t (did not)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を入れます。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そのとき、過去形にしていた動詞は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原形に戻しておきましょう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なぜなら、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didn’t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don’t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の過去形であり、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２つ以上の動詞を過去形にする必要がない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からです。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33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過去形の文章のつくりかた②</a:t>
            </a:r>
            <a:r>
              <a:rPr lang="en-US" altLang="ja-JP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-2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756574" cy="454833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例：　ユキは昨日パソコンを使った。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→ 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Yuki </a:t>
            </a:r>
            <a:r>
              <a:rPr lang="en-US" altLang="ja-JP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use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a computer yesterday.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ユキは昨日パソコンを使わなかった。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→ 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Yuki </a:t>
            </a:r>
            <a:r>
              <a:rPr lang="en-US" altLang="ja-JP" sz="3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didn’t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use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a computer yesterday.</a:t>
            </a:r>
          </a:p>
          <a:p>
            <a:pPr marL="0" indent="0">
              <a:buNone/>
            </a:pPr>
            <a:endParaRPr lang="en-US" altLang="ja-JP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特に、形の変わる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不規則動詞を元に戻す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のを忘れないようにしましょう。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3419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過去形の文章のつくりかた③</a:t>
            </a:r>
            <a:r>
              <a:rPr lang="en-US" altLang="ja-JP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-1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396534" cy="454833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一般動詞の現在形の疑問文を思い出しましょう。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例：あなたは大阪に住んでいますか。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→ </a:t>
            </a:r>
            <a:r>
              <a:rPr lang="en-US" altLang="ja-JP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Do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you live in Osaka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</a:t>
            </a:r>
            <a:endParaRPr lang="en-US" altLang="ja-JP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これを「</a:t>
            </a:r>
            <a:r>
              <a:rPr lang="ja-JP" altLang="en-US" sz="34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～しましたか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」と過去形にして相手にたずねたいとき、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Do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を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 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に変えます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を使う場合、一般動詞は過去形にしてはいけません。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→ </a:t>
            </a:r>
            <a:r>
              <a:rPr lang="en-US" altLang="ja-JP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you live in Osaka?</a:t>
            </a:r>
          </a:p>
        </p:txBody>
      </p:sp>
    </p:spTree>
    <p:extLst>
      <p:ext uri="{BB962C8B-B14F-4D97-AF65-F5344CB8AC3E}">
        <p14:creationId xmlns:p14="http://schemas.microsoft.com/office/powerpoint/2010/main" val="99088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過去形の文章のつくりかた③</a:t>
            </a:r>
            <a:r>
              <a:rPr lang="en-US" altLang="ja-JP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-2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396534" cy="454833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過去形の疑問文の答え方も、一般動詞の現在形とよく似ています。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例： </a:t>
            </a:r>
            <a:r>
              <a:rPr lang="en-US" altLang="ja-JP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you live in Osaka?</a:t>
            </a:r>
          </a:p>
          <a:p>
            <a:pPr marL="0" indent="0">
              <a:buNone/>
            </a:pPr>
            <a:r>
              <a:rPr lang="ja-JP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→　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Yes, I </a:t>
            </a:r>
            <a:r>
              <a:rPr lang="en-US" altLang="ja-JP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  /  No, I </a:t>
            </a:r>
            <a:r>
              <a:rPr lang="en-US" altLang="ja-JP" sz="3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didn’t</a:t>
            </a:r>
            <a:r>
              <a:rPr lang="en-US" altLang="ja-JP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</a:p>
          <a:p>
            <a:pPr marL="0" indent="0">
              <a:buNone/>
            </a:pP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 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で聞かれたら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 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で答える</a:t>
            </a:r>
            <a:r>
              <a:rPr lang="ja-JP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と覚えておこう！</a:t>
            </a:r>
            <a:endParaRPr lang="en-US" altLang="ja-JP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5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問題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396534" cy="426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次の文章を</a:t>
            </a:r>
            <a:r>
              <a:rPr lang="ja-JP" altLang="en-US" sz="3400" dirty="0">
                <a:solidFill>
                  <a:srgbClr val="FF33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否定文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にしなさい。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①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 visited Kyoto two years ago.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②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Koki had breakfast this morning.</a:t>
            </a:r>
          </a:p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次の文章を</a:t>
            </a:r>
            <a:r>
              <a:rPr lang="ja-JP" altLang="en-US" sz="3400" dirty="0">
                <a:solidFill>
                  <a:srgbClr val="FF33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疑問文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にしなさい。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①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Emi wrote a letter to Saki last night.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②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They got up at seven today.</a:t>
            </a:r>
          </a:p>
          <a:p>
            <a:pPr marL="0" indent="0">
              <a:buNone/>
            </a:pP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242" name="Picture 2" descr="伏見稲荷大社の鳥居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2" y="193910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2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解答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900590" cy="426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次の文章を</a:t>
            </a:r>
            <a:r>
              <a:rPr lang="ja-JP" altLang="en-US" sz="3400" dirty="0">
                <a:solidFill>
                  <a:srgbClr val="FF33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否定文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にしなさい。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①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 didn’t </a:t>
            </a:r>
            <a:r>
              <a:rPr lang="en-US" altLang="ja-JP" sz="3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visit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Kyoto two years ago.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②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Koki didn’t </a:t>
            </a:r>
            <a:r>
              <a:rPr lang="en-US" altLang="ja-JP" sz="3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have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breakfast this morning.</a:t>
            </a:r>
          </a:p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次の文章を</a:t>
            </a:r>
            <a:r>
              <a:rPr lang="ja-JP" altLang="en-US" sz="3400" dirty="0">
                <a:solidFill>
                  <a:srgbClr val="FF33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疑問文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にしなさい。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①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 Emi </a:t>
            </a:r>
            <a:r>
              <a:rPr lang="en-US" altLang="ja-JP" sz="3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write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a letter to Saki last night?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②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 they </a:t>
            </a:r>
            <a:r>
              <a:rPr lang="en-US" altLang="ja-JP" sz="3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get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up at seven today?</a:t>
            </a:r>
          </a:p>
          <a:p>
            <a:pPr marL="0" indent="0">
              <a:buNone/>
            </a:pP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783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32FFB-998F-43EB-A169-3BD836F7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z="4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ここまで理解できたら</a:t>
            </a:r>
            <a:br>
              <a:rPr kumimoji="1" lang="en-US" altLang="ja-JP" sz="4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4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今度は筆記で問題にチャレンジ！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3EC14F-008C-4E99-9356-1B67749FB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</a:t>
            </a:r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－</a:t>
            </a:r>
            <a:r>
              <a:rPr kumimoji="1" lang="en-US" altLang="ja-JP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PLUS </a:t>
            </a:r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２年生の</a:t>
            </a:r>
            <a:r>
              <a:rPr lang="en-US" altLang="ja-JP" sz="3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P.6</a:t>
            </a:r>
            <a:r>
              <a:rPr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の問題を解いてみよう！</a:t>
            </a:r>
            <a:endParaRPr lang="en-US" altLang="ja-JP" sz="3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答え合わせもしっかり取り組みましょう</a:t>
            </a:r>
            <a:r>
              <a:rPr kumimoji="1" lang="en-US" altLang="ja-JP" sz="3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Wingdings" panose="05000000000000000000" pitchFamily="2" charset="2"/>
              </a:rPr>
              <a:t></a:t>
            </a:r>
            <a:endParaRPr kumimoji="1" lang="ja-JP" altLang="en-US" sz="3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Picture 2" descr="胸の位置でうちわを持つアイドルファンのイラスト - いらすとや">
            <a:extLst>
              <a:ext uri="{FF2B5EF4-FFF2-40B4-BE49-F238E27FC236}">
                <a16:creationId xmlns:a16="http://schemas.microsoft.com/office/drawing/2014/main" id="{C786C5BB-08CC-4CDA-944F-EA246FB9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387414"/>
            <a:ext cx="3882009" cy="250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男性アイドルグループのイラスト | かわいいフリー素材集 いらすとや">
            <a:extLst>
              <a:ext uri="{FF2B5EF4-FFF2-40B4-BE49-F238E27FC236}">
                <a16:creationId xmlns:a16="http://schemas.microsoft.com/office/drawing/2014/main" id="{FA5757C2-D622-484A-9B79-40357A0D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387415"/>
            <a:ext cx="4626814" cy="24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過去形を使う時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Picture 2" descr="タイムマシンのイラスト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2492896"/>
            <a:ext cx="4490909" cy="39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837828" y="4293849"/>
            <a:ext cx="6192688" cy="2023120"/>
          </a:xfrm>
          <a:prstGeom prst="wedgeRoundRectCallout">
            <a:avLst>
              <a:gd name="adj1" fmla="val 61715"/>
              <a:gd name="adj2" fmla="val -33378"/>
              <a:gd name="adj3" fmla="val 16667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「今朝」「昨日」「先週の日曜日」</a:t>
            </a:r>
            <a:endParaRPr kumimoji="1" lang="en-US" altLang="ja-JP" sz="32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「１０年前」「江戸時代」など</a:t>
            </a:r>
            <a:endParaRPr kumimoji="1" lang="en-US" altLang="ja-JP" sz="32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過去の時点はさまざま！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lang="ja-JP" altLang="en-US" sz="34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～しました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」のように、過去のできごとについて言うときに動詞を過去形にします。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過去形は、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主語が何であっても　　　　　　　　　　　　　　　　　　動詞の形は変わりません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6987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過去形のつけかた①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基本的に、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動詞のうしろに</a:t>
            </a:r>
            <a:r>
              <a:rPr lang="en-US" altLang="ja-JP" sz="3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ed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をつけると過去形になります。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例：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play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play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ed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watch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watch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ed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動詞が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で終わるものは、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を重ねず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のみ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をつけます。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例：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use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use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 　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live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live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814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過去形のつけかた②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396534" cy="426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動詞が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で終わり、かつその前が母音（</a:t>
            </a:r>
            <a:r>
              <a:rPr lang="en-US" altLang="ja-JP" sz="3400" dirty="0" err="1">
                <a:solidFill>
                  <a:srgbClr val="FF33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a,i,u,e,o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）で終わるものは、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</a:t>
            </a:r>
            <a:r>
              <a:rPr lang="en-US" altLang="ja-JP" sz="3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</a:t>
            </a:r>
            <a:r>
              <a:rPr lang="ja-JP" alt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に変えて</a:t>
            </a:r>
            <a:r>
              <a:rPr lang="en-US" altLang="ja-JP" sz="3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ed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をつけます。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例：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study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stud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ied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  　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try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tr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ied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endParaRPr lang="en-US" altLang="ja-JP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中には、</a:t>
            </a:r>
            <a:r>
              <a:rPr lang="ja-JP" altLang="en-US" sz="3400" dirty="0">
                <a:solidFill>
                  <a:srgbClr val="FF33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不規則動詞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という、形が変わってしまうものもあります。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例：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go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went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 　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come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came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34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問題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396534" cy="426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次の動詞を過去形にしなさい。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①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call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②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take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③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read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④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like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⑤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do</a:t>
            </a:r>
          </a:p>
        </p:txBody>
      </p:sp>
      <p:pic>
        <p:nvPicPr>
          <p:cNvPr id="2050" name="Picture 2" descr="集中して勉強をする人のイラスト（男性） | かわいいフリー素材集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2950096"/>
            <a:ext cx="3222104" cy="32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9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解答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396534" cy="426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次の動詞を過去形にしなさい。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①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call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called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②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take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→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took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③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read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read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④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like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liked</a:t>
            </a: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⑤ </a:t>
            </a:r>
            <a:r>
              <a:rPr lang="en-US" altLang="ja-JP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do 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did</a:t>
            </a:r>
          </a:p>
        </p:txBody>
      </p:sp>
      <p:pic>
        <p:nvPicPr>
          <p:cNvPr id="6146" name="Picture 2" descr="ひらめいた人のイラスト（男性） | かわいいフリー素材集 いらすと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6" y="2996952"/>
            <a:ext cx="2810417" cy="33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0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過去形の文章のつくりかた①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396534" cy="454833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一般的な文章と構造は同じです。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主語</a:t>
            </a:r>
            <a:r>
              <a:rPr lang="ja-JP" altLang="en-US" sz="4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（だれが、なにが） </a:t>
            </a:r>
            <a:r>
              <a:rPr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 動詞</a:t>
            </a:r>
            <a:r>
              <a:rPr lang="ja-JP" altLang="en-US" sz="4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（どうした） </a:t>
            </a:r>
            <a:r>
              <a:rPr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 目的語</a:t>
            </a:r>
            <a:r>
              <a:rPr lang="ja-JP" altLang="en-US" sz="4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（なにを（に）、だれを） </a:t>
            </a:r>
            <a:r>
              <a:rPr lang="en-US" altLang="ja-JP" sz="4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 だれと、どのように</a:t>
            </a:r>
            <a:r>
              <a:rPr lang="ja-JP" altLang="en-US" sz="4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 場所</a:t>
            </a:r>
            <a:r>
              <a:rPr lang="ja-JP" altLang="en-US" sz="4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（どこで） </a:t>
            </a:r>
            <a:r>
              <a:rPr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 日時</a:t>
            </a:r>
            <a:r>
              <a:rPr lang="ja-JP" altLang="en-US" sz="4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（いつ）</a:t>
            </a:r>
            <a:endParaRPr lang="en-US" altLang="ja-JP" sz="40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0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 algn="r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が文章の作り方の基本です。覚えておこう！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55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問題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396534" cy="426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次の文章を英語にしなさい。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① わたしは昨日テニスをしました。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② ミキは先週の日曜日、「鬼滅の刃」を読みました。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③ タツオは昨夜、英語の勉強をしました。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7170" name="Picture 2" descr="うつ伏せで本を読む人のイラスト（女性） | かわいいフリー素材集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3802468"/>
            <a:ext cx="2917651" cy="27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0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20762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解答</a:t>
            </a:r>
            <a:endParaRPr kumimoji="1" lang="ja-JP" altLang="en-US" sz="5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22414" y="1905000"/>
            <a:ext cx="9900590" cy="426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次の文章を英語にしなさい。</a:t>
            </a:r>
            <a:endParaRPr lang="en-US" altLang="ja-JP" sz="3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①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 played tennis yesterday.</a:t>
            </a:r>
          </a:p>
          <a:p>
            <a:pPr marL="0" indent="0">
              <a:buNone/>
            </a:pPr>
            <a:r>
              <a:rPr lang="ja-JP" altLang="en-US" sz="3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</a:t>
            </a:r>
            <a:r>
              <a:rPr lang="ja-JP" altLang="en-US" sz="3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Miki read </a:t>
            </a:r>
            <a:r>
              <a:rPr lang="en-US" altLang="ja-JP" sz="3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Kimetsu</a:t>
            </a:r>
            <a:r>
              <a:rPr lang="en-US" altLang="ja-JP" sz="3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-no </a:t>
            </a:r>
            <a:r>
              <a:rPr lang="en-US" altLang="ja-JP" sz="3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Yaiba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last Sunday.</a:t>
            </a:r>
          </a:p>
          <a:p>
            <a:pPr marL="0" indent="0">
              <a:buNone/>
            </a:pPr>
            <a:r>
              <a:rPr lang="ja-JP" altLang="en-US" sz="3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3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</a:t>
            </a:r>
            <a:r>
              <a:rPr lang="ja-JP" altLang="en-US" sz="3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Tatsuo studied English last night.</a:t>
            </a:r>
          </a:p>
        </p:txBody>
      </p:sp>
      <p:pic>
        <p:nvPicPr>
          <p:cNvPr id="9220" name="Picture 4" descr="テニスラケット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80" y="4038600"/>
            <a:ext cx="1462994" cy="24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黒板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8_TF02804846_TF02804846" id="{4436BAE0-48AF-449B-8CA3-A5141FF91173}" vid="{360F2100-DD25-4B61-B5DA-FE6F78FFA181}"/>
    </a:ext>
  </a:extLst>
</a:theme>
</file>

<file path=ppt/theme/theme2.xml><?xml version="1.0" encoding="utf-8"?>
<a:theme xmlns:a="http://schemas.openxmlformats.org/drawingml/2006/main" name="Office テーマ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</Template>
  <TotalTime>148</TotalTime>
  <Words>833</Words>
  <Application>Microsoft Office PowerPoint</Application>
  <PresentationFormat>ユーザー設定</PresentationFormat>
  <Paragraphs>90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Meiryo UI</vt:lpstr>
      <vt:lpstr>UD デジタル 教科書体 NK-B</vt:lpstr>
      <vt:lpstr>UD デジタル 教科書体 NK-R</vt:lpstr>
      <vt:lpstr>Arial</vt:lpstr>
      <vt:lpstr>Consolas</vt:lpstr>
      <vt:lpstr>黒板 16x9</vt:lpstr>
      <vt:lpstr>過去形の復習</vt:lpstr>
      <vt:lpstr>過去形を使う時</vt:lpstr>
      <vt:lpstr>過去形のつけかた①</vt:lpstr>
      <vt:lpstr>過去形のつけかた②</vt:lpstr>
      <vt:lpstr>問題</vt:lpstr>
      <vt:lpstr>解答</vt:lpstr>
      <vt:lpstr>過去形の文章のつくりかた①</vt:lpstr>
      <vt:lpstr>問題</vt:lpstr>
      <vt:lpstr>解答</vt:lpstr>
      <vt:lpstr>過去形の文章のつくりかた②-1</vt:lpstr>
      <vt:lpstr>過去形の文章のつくりかた②-2</vt:lpstr>
      <vt:lpstr>過去形の文章のつくりかた③-1</vt:lpstr>
      <vt:lpstr>過去形の文章のつくりかた③-2</vt:lpstr>
      <vt:lpstr>問題</vt:lpstr>
      <vt:lpstr>解答</vt:lpstr>
      <vt:lpstr>ここまで理解できたら 今度は筆記で問題にチャレンジ！</vt:lpstr>
    </vt:vector>
  </TitlesOfParts>
  <Company>守口市教育委員会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be動詞の過去形</dc:title>
  <dc:creator>守口市教育委員会</dc:creator>
  <cp:lastModifiedBy>fgks.divine@gmail.com</cp:lastModifiedBy>
  <cp:revision>25</cp:revision>
  <dcterms:created xsi:type="dcterms:W3CDTF">2020-04-28T04:32:12Z</dcterms:created>
  <dcterms:modified xsi:type="dcterms:W3CDTF">2020-05-07T03:46:27Z</dcterms:modified>
</cp:coreProperties>
</file>